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A83E-F79A-4C7A-A088-C8268F855E5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5A69-8135-4A78-B2CA-CE72047376D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A83E-F79A-4C7A-A088-C8268F855E5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5A69-8135-4A78-B2CA-CE72047376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A83E-F79A-4C7A-A088-C8268F855E5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5A69-8135-4A78-B2CA-CE72047376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A83E-F79A-4C7A-A088-C8268F855E5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5A69-8135-4A78-B2CA-CE72047376D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A83E-F79A-4C7A-A088-C8268F855E5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5A69-8135-4A78-B2CA-CE72047376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A83E-F79A-4C7A-A088-C8268F855E5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5A69-8135-4A78-B2CA-CE72047376D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A83E-F79A-4C7A-A088-C8268F855E5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5A69-8135-4A78-B2CA-CE72047376D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A83E-F79A-4C7A-A088-C8268F855E5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5A69-8135-4A78-B2CA-CE72047376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A83E-F79A-4C7A-A088-C8268F855E5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5A69-8135-4A78-B2CA-CE72047376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A83E-F79A-4C7A-A088-C8268F855E5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5A69-8135-4A78-B2CA-CE72047376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A83E-F79A-4C7A-A088-C8268F855E5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A5A69-8135-4A78-B2CA-CE72047376D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F2A83E-F79A-4C7A-A088-C8268F855E59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50A5A69-8135-4A78-B2CA-CE72047376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784887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404664"/>
            <a:ext cx="734481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Психолого- педагогическое изучение детей с нарушением слуха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01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8960"/>
            <a:ext cx="432048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7920880" cy="568863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Психологическая характеристика детей с нарушениями слуха 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иды </a:t>
            </a: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недостаточности слуховой 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функции:</a:t>
            </a:r>
          </a:p>
          <a:p>
            <a:pPr>
              <a:buFontTx/>
              <a:buChar char="-"/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глухота </a:t>
            </a: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endParaRPr lang="ru-RU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тугоухость </a:t>
            </a: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(слабослышащие) </a:t>
            </a:r>
          </a:p>
        </p:txBody>
      </p:sp>
    </p:spTree>
    <p:extLst>
      <p:ext uri="{BB962C8B-B14F-4D97-AF65-F5344CB8AC3E}">
        <p14:creationId xmlns:p14="http://schemas.microsoft.com/office/powerpoint/2010/main" val="954063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1412776"/>
            <a:ext cx="3528392" cy="518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424936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Психическое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детей с нарушениями слуха 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Замедления развития: </a:t>
            </a:r>
          </a:p>
          <a:p>
            <a:pPr>
              <a:buFont typeface="Wingdings" pitchFamily="2" charset="2"/>
              <a:buChar char="ü"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Мышления</a:t>
            </a:r>
          </a:p>
          <a:p>
            <a:pPr>
              <a:buFont typeface="Wingdings" pitchFamily="2" charset="2"/>
              <a:buChar char="ü"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Памяти</a:t>
            </a:r>
          </a:p>
          <a:p>
            <a:pPr>
              <a:buFont typeface="Wingdings" pitchFamily="2" charset="2"/>
              <a:buChar char="ü"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Недоразвитию речи</a:t>
            </a:r>
          </a:p>
          <a:p>
            <a:pPr marL="45720" indent="0">
              <a:buNone/>
            </a:pP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84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96944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Психолого-педагогическое изучение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 с нарушениями слуха 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 семьи 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Сбор данных о протекании беременности матери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Психического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от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рождения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аудиометрии.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026" y="4869160"/>
            <a:ext cx="252028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09021"/>
            <a:ext cx="2448272" cy="127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209021"/>
            <a:ext cx="1728192" cy="1275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209021"/>
            <a:ext cx="1656184" cy="125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892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712968" cy="6264696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Характеристика состояния слуха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" indent="0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Степень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потери слуха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котором произошло нарушение слуха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Причины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приведшие к данному нарушению;</a:t>
            </a:r>
          </a:p>
          <a:p>
            <a:pPr marL="45720" indent="0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отсутствие лиц с нарушениями слуха в семье.</a:t>
            </a:r>
          </a:p>
          <a:p>
            <a:pPr marL="4572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развития двигательной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сферы</a:t>
            </a:r>
          </a:p>
          <a:p>
            <a:pPr marL="45720" indent="0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пантомимики</a:t>
            </a:r>
          </a:p>
          <a:p>
            <a:pPr marL="45720" indent="0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мимики</a:t>
            </a:r>
          </a:p>
          <a:p>
            <a:pPr marL="45720" indent="0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Координация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движений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Познавательная сфера:</a:t>
            </a:r>
          </a:p>
          <a:p>
            <a:pPr marL="45720" indent="0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разных видов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восприятия</a:t>
            </a:r>
          </a:p>
          <a:p>
            <a:pPr marL="4572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оотношение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развитии разных видов памяти </a:t>
            </a:r>
          </a:p>
          <a:p>
            <a:pPr marL="45720" indent="0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Мышление</a:t>
            </a:r>
          </a:p>
          <a:p>
            <a:pPr marL="4572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азвитие речи</a:t>
            </a:r>
          </a:p>
          <a:p>
            <a:pPr marL="4572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собенности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словаря (активного и пассивного); соотношение разных видов речи; в каких ситуациях используются разные виды речи;</a:t>
            </a:r>
          </a:p>
          <a:p>
            <a:pPr marL="45720" indent="0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Взаимосвязи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развитии познавательных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процессов</a:t>
            </a:r>
          </a:p>
          <a:p>
            <a:pPr marL="45720" indent="0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ведущей деятельности (в зависимости от возраста).</a:t>
            </a:r>
          </a:p>
          <a:p>
            <a:pPr marL="4572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развития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личности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Реакции на разные виды воздействий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Эмоциональные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состояния.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Самооценка </a:t>
            </a:r>
          </a:p>
          <a:p>
            <a:pPr marL="45720" indent="0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173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640960" cy="63367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адачи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изучения детей с нарушениями слуха 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60070" indent="-514350"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Раннее детство, дошкольный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младший школьный возраст. </a:t>
            </a:r>
          </a:p>
          <a:p>
            <a:pPr marL="560070" indent="-514350"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Подростковый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юношеский возраст</a:t>
            </a:r>
          </a:p>
          <a:p>
            <a:pPr marL="45720" indent="0" algn="ctr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Диагностика уровня психического развития ребенка с нарушенным слухом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Рекомендации по обследованию детей с нарушениями слуха первых лет жизни представлены в работах A.A.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Венгер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Г.Л.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Выгодской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Э.И.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Леонгард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Е.И.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Исениной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Н.Д.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Шматко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Т.В.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Пелымской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Пособие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психодиагностике раннего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</a:p>
          <a:p>
            <a:pPr marL="45720" indent="0"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838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640960" cy="619268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изучения детей с нарушениями слуха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Наблюдение- Общение</a:t>
            </a:r>
          </a:p>
          <a:p>
            <a:pPr marL="4572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Восприятие слуха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Восприятия речи 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Шепотом, </a:t>
            </a:r>
          </a:p>
          <a:p>
            <a:pPr marL="4572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Обычная </a:t>
            </a:r>
          </a:p>
          <a:p>
            <a:pPr marL="4572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Разговорная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Громкая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движений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7152"/>
            <a:ext cx="8568953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368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8568952" cy="6048672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Психолого-педагогическое изучение детей с нарушениями слуха поможет правильно организовать их обучение и воспитание, определить направления коррекционной работы, способствующей достижению успешной компенсации данного нарушения и полноценному развитию познавательной сферы и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225519289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212</TotalTime>
  <Words>208</Words>
  <Application>Microsoft Office PowerPoint</Application>
  <PresentationFormat>Экран 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15</cp:revision>
  <dcterms:created xsi:type="dcterms:W3CDTF">2017-04-03T12:57:32Z</dcterms:created>
  <dcterms:modified xsi:type="dcterms:W3CDTF">2017-04-04T13:35:34Z</dcterms:modified>
</cp:coreProperties>
</file>